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1"/>
  </p:notesMasterIdLst>
  <p:sldIdLst>
    <p:sldId id="355" r:id="rId2"/>
    <p:sldId id="362" r:id="rId3"/>
    <p:sldId id="352" r:id="rId4"/>
    <p:sldId id="363" r:id="rId5"/>
    <p:sldId id="359" r:id="rId6"/>
    <p:sldId id="361" r:id="rId7"/>
    <p:sldId id="364" r:id="rId8"/>
    <p:sldId id="365" r:id="rId9"/>
    <p:sldId id="366" r:id="rId1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90" d="100"/>
          <a:sy n="90" d="100"/>
        </p:scale>
        <p:origin x="-816" y="-22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г</a:t>
            </a:r>
            <a:r>
              <a:rPr lang="ru-RU" sz="1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dirty="0"/>
              <a:t>Конкурс </a:t>
            </a:r>
            <a:r>
              <a:rPr lang="ru-RU" sz="1400" dirty="0"/>
              <a:t>«Творческая мастерская» среди педагогов ДОУ,</a:t>
            </a:r>
            <a:r>
              <a:rPr lang="ru-RU" sz="1400" b="1" dirty="0"/>
              <a:t> </a:t>
            </a:r>
            <a:r>
              <a:rPr lang="tt-RU" sz="1400" dirty="0"/>
              <a:t>в рамках Года родных языков и народного единства.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E0F1~1\AppData\Local\Temp\Rar$DIa0.374\IMG-20211130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7574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87574"/>
            <a:ext cx="2268252" cy="170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916" y="3093318"/>
            <a:ext cx="2329623" cy="174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2909" y="3147814"/>
            <a:ext cx="2450849" cy="18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Ramil\Desktop\tempFileForShare_20211223-1952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254" b="16039"/>
          <a:stretch/>
        </p:blipFill>
        <p:spPr bwMode="auto">
          <a:xfrm>
            <a:off x="3563888" y="2571750"/>
            <a:ext cx="2494845" cy="124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к Декаде инвалидов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 добро»</a:t>
            </a:r>
          </a:p>
        </p:txBody>
      </p:sp>
      <p:pic>
        <p:nvPicPr>
          <p:cNvPr id="1026" name="Picture 2" descr="C:\Users\E0F1~1\AppData\Local\Temp\Rar$DIa0.023\madou67_kzn_20211215_p_2729053816035320930_1_27290538097188403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713" b="8459"/>
          <a:stretch/>
        </p:blipFill>
        <p:spPr bwMode="auto">
          <a:xfrm>
            <a:off x="3131840" y="1851670"/>
            <a:ext cx="3244511" cy="255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0F1~1\AppData\Local\Temp\Rar$DIa0.337\madou67_kzn_20211215_p_2729053816035320930_2_27290538096684411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843558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0F1~1\AppData\Local\Temp\Rar$DIa0.580\madou67_kzn_20211215_p_2729053816035320930_9_27290538096851964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02055"/>
            <a:ext cx="1995686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E0F1~1\AppData\Local\Temp\Rar$DIa0.429\madou67_kzn_20211215_p_2729053816035320930_4_27290538098111139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77847"/>
            <a:ext cx="2016223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0F1~1\AppData\Local\Temp\Rar$DIa0.158\madou67_kzn_20211215_p_2729053816035320930_3_27290538097102751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98384"/>
            <a:ext cx="1995686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153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37" y="987574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г. 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40993" y="312738"/>
            <a:ext cx="2820144" cy="207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4710" y="1131590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мастер-классы в рамках Года родных языков и народного единства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5" name="Picture 3" descr="C:\Users\E0F1~1\AppData\Local\Temp\Rar$DIa0.525\IMG-20211203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2931790"/>
            <a:ext cx="230425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E0F1~1\AppData\Local\Temp\Rar$DIa0.107\IMG_20211208_110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2342" y="2914253"/>
            <a:ext cx="2311152" cy="173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https://e.mail.ru/api/v1/messages/attaches/view?id=2rkucztK8U4jzD7HPoKnrKGb:cQuqaR2UoBj&amp;type=cloud_stock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e.mail.ru/api/v1/messages/attaches/view?id=2rkucztK8U4jzD7HPoKnrKGb:cQuqaR2UoBj&amp;type=cloud_stock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6911" y="1870254"/>
            <a:ext cx="276974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Ramil\Desktop\Фэрдия т.т\21-22 уку елы\Остаханәләрнең такталаты\IMG-20211125-WA00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6940"/>
            <a:ext cx="2115430" cy="1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Ramil\Desktop\Фэрдия т.т\21-22 уку елы\Остаханәләрнең такталаты\IMG-20211125-WA007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2342" y="906940"/>
            <a:ext cx="2370458" cy="167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Ramil\Desktop\Фэрдия т.т\21-22 уку елы\Остаханәләрнең такталаты\IMG-20211125-WA00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6911" y="3503684"/>
            <a:ext cx="2769743" cy="154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171" y="906940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г. 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64049" y="105490"/>
            <a:ext cx="288032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64049" y="1131590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мастер-классы в рамках Года родных языков и народного единства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8" name="AutoShape 6" descr="https://e.mail.ru/api/v1/messages/attaches/view?id=2rkucztK8U4jzD7HPoKnrKGb:cQuqaR2UoBj&amp;type=cloud_stock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e.mail.ru/api/v1/messages/attaches/view?id=2rkucztK8U4jzD7HPoKnrKGb:cQuqaR2UoBj&amp;type=cloud_stock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C:\Users\Ramil\Desktop\Фэрдия т.т\21-22 уку елы\Остаханәләрнең такталаты\IMG-20211125-WA00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4076" y="1032155"/>
            <a:ext cx="2177548" cy="153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amil\Desktop\Фэрдия т.т\21-22 уку елы\Остаханәләрнең такталаты\IMG-20211125-WA00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9650"/>
            <a:ext cx="2119779" cy="149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Ramil\Desktop\Screenshot_20211223-185850_Galler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021"/>
          <a:stretch/>
        </p:blipFill>
        <p:spPr bwMode="auto">
          <a:xfrm>
            <a:off x="6693352" y="2780508"/>
            <a:ext cx="2272605" cy="139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Ramil\Desktop\Фэрдия т.т\21-22 уку елы\Остаханәләрнең такталаты\IMG-20211125-WA00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069" y="1842301"/>
            <a:ext cx="2496083" cy="152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Ramil\Desktop\Screenshot_20211223-194452_Instagram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7" t="1409"/>
          <a:stretch/>
        </p:blipFill>
        <p:spPr bwMode="auto">
          <a:xfrm>
            <a:off x="3635896" y="3446675"/>
            <a:ext cx="2184065" cy="146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Ramil\Desktop\IMG-20211223-WA006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60"/>
          <a:stretch/>
        </p:blipFill>
        <p:spPr bwMode="auto">
          <a:xfrm>
            <a:off x="755576" y="2332979"/>
            <a:ext cx="2186649" cy="211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80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75293" y="1464306"/>
            <a:ext cx="3505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«Идел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буйлап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tt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әяхәт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рамках Года родных языков и народного единства.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620920"/>
            <a:ext cx="3619211" cy="20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726"/>
          <a:stretch/>
        </p:blipFill>
        <p:spPr bwMode="auto">
          <a:xfrm>
            <a:off x="5220072" y="2571749"/>
            <a:ext cx="3222088" cy="20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009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Участие в он-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лайн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уроках рисования детского журнала «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Салават күпере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7804" y="2407915"/>
            <a:ext cx="297649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407915"/>
            <a:ext cx="297649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87824" y="1447031"/>
            <a:ext cx="35718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музей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Мирас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221" y="304663"/>
            <a:ext cx="1620886" cy="216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001" y="2908168"/>
            <a:ext cx="156610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55793"/>
            <a:ext cx="1493900" cy="1991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77304"/>
            <a:ext cx="1491026" cy="198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9157" y="1033640"/>
            <a:ext cx="1405896" cy="187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8289" y="2992564"/>
            <a:ext cx="1496764" cy="1995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249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627534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67» 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3568" y="0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67744" y="915566"/>
            <a:ext cx="46085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РМО воспитателей ДОО Советского района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г.Казани на платформе 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Zoom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теме «Инновационная деятельность ДОО»: 1.Проект «Интерактивный музей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Мирас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»; 2.Проект «Стрела наследия» в рамках Года Родных языков и народного единства в 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C:\Users\67\Downloads\IMG-20211221-WA0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067694"/>
            <a:ext cx="2496277" cy="1872208"/>
          </a:xfrm>
          <a:prstGeom prst="rect">
            <a:avLst/>
          </a:prstGeom>
          <a:noFill/>
        </p:spPr>
      </p:pic>
      <p:pic>
        <p:nvPicPr>
          <p:cNvPr id="12" name="Picture 4" descr="C:\Users\67\Desktop\IMG-20211221-WA0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859782"/>
            <a:ext cx="2832315" cy="2124236"/>
          </a:xfrm>
          <a:prstGeom prst="rect">
            <a:avLst/>
          </a:prstGeom>
          <a:noFill/>
        </p:spPr>
      </p:pic>
      <p:pic>
        <p:nvPicPr>
          <p:cNvPr id="13" name="Picture 5" descr="C:\Users\67\Downloads\IMG-20211221-WA007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067694"/>
            <a:ext cx="2592288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627534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67» 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3568" y="0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67744" y="915566"/>
            <a:ext cx="4608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Педагогический совет по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теме «Инновационная деятельность педагогов в рамках Года Родных языков и народного единства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67\Desktop\IMG_20211222_143609.jpg"/>
          <p:cNvPicPr>
            <a:picLocks noChangeAspect="1" noChangeArrowheads="1"/>
          </p:cNvPicPr>
          <p:nvPr/>
        </p:nvPicPr>
        <p:blipFill>
          <a:blip r:embed="rId3" cstate="print"/>
          <a:srcRect r="10191"/>
          <a:stretch>
            <a:fillRect/>
          </a:stretch>
        </p:blipFill>
        <p:spPr bwMode="auto">
          <a:xfrm>
            <a:off x="1870867" y="3030705"/>
            <a:ext cx="3061173" cy="1917309"/>
          </a:xfrm>
          <a:prstGeom prst="rect">
            <a:avLst/>
          </a:prstGeom>
          <a:noFill/>
        </p:spPr>
      </p:pic>
      <p:pic>
        <p:nvPicPr>
          <p:cNvPr id="1031" name="Picture 7" descr="C:\Users\67\Downloads\IMG_20211222_141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491630"/>
            <a:ext cx="1830768" cy="1373076"/>
          </a:xfrm>
          <a:prstGeom prst="rect">
            <a:avLst/>
          </a:prstGeom>
          <a:noFill/>
        </p:spPr>
      </p:pic>
      <p:pic>
        <p:nvPicPr>
          <p:cNvPr id="1032" name="Picture 8" descr="C:\Users\67\Downloads\IMG_20211222_144645.jpg"/>
          <p:cNvPicPr>
            <a:picLocks noChangeAspect="1" noChangeArrowheads="1"/>
          </p:cNvPicPr>
          <p:nvPr/>
        </p:nvPicPr>
        <p:blipFill>
          <a:blip r:embed="rId5" cstate="print"/>
          <a:srcRect t="9091"/>
          <a:stretch>
            <a:fillRect/>
          </a:stretch>
        </p:blipFill>
        <p:spPr bwMode="auto">
          <a:xfrm>
            <a:off x="5292080" y="3003798"/>
            <a:ext cx="2808312" cy="1914758"/>
          </a:xfrm>
          <a:prstGeom prst="rect">
            <a:avLst/>
          </a:prstGeom>
          <a:noFill/>
        </p:spPr>
      </p:pic>
      <p:pic>
        <p:nvPicPr>
          <p:cNvPr id="1033" name="Picture 9" descr="C:\Users\67\Downloads\IMG_20211222_1340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1419622"/>
            <a:ext cx="1938272" cy="1453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4875</TotalTime>
  <Words>150</Words>
  <Application>Microsoft Office PowerPoint</Application>
  <PresentationFormat>Экран (16:9)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 Казани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 Казани</vt:lpstr>
      <vt:lpstr>  МАДОУ «Детский сад №67 комбинированного вида с татарским языком воспитания и обучения» Советского района г. 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№67» Советского района г.Казани</vt:lpstr>
      <vt:lpstr>  МАДОУ «Детский сад №67» Советского района г.Казани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67</cp:lastModifiedBy>
  <cp:revision>525</cp:revision>
  <cp:lastPrinted>2021-02-04T07:26:50Z</cp:lastPrinted>
  <dcterms:created xsi:type="dcterms:W3CDTF">2015-10-13T08:15:21Z</dcterms:created>
  <dcterms:modified xsi:type="dcterms:W3CDTF">2021-12-24T08:55:23Z</dcterms:modified>
</cp:coreProperties>
</file>